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arge_siemens_motor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36912"/>
            <a:ext cx="6121744" cy="42210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7680" y="692696"/>
            <a:ext cx="5486384" cy="1470025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Двигатель постоянного тока с внешним возбуждением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65662" y="4509120"/>
            <a:ext cx="3471842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Ивченко Николай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8а Щегловская школа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052736"/>
            <a:ext cx="7200800" cy="144016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это работает?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Почему?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Какое это ощущение, когда тебя бьет током?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260648"/>
            <a:ext cx="64087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С чего все начиналось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420888"/>
            <a:ext cx="1833212" cy="30243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41689" y="2867225"/>
            <a:ext cx="2829297" cy="30887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94053" y="6052646"/>
            <a:ext cx="4686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Это двигатель постоянного тока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6131024" cy="15121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 Изучить принцип работы двигателя постоянного тока. </a:t>
            </a: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260648"/>
            <a:ext cx="64087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Цель и </a:t>
            </a:r>
            <a:r>
              <a:rPr lang="ru-RU" sz="28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задачи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исследования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030424"/>
            <a:ext cx="2139884" cy="21398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4" y="2420888"/>
            <a:ext cx="73448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Познакомиться с  историей создания ДПТ.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Изучить особенности работы ДПТ и сферу его применения.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Исследовать работу ДПТ в режиме генератора.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Изучить работу ДПТ в режиме электродвигателя.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Опробовать работу ДПТ на лабораторных моделях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22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285860"/>
            <a:ext cx="5266928" cy="500066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1821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М. Фарадей провел опыт с использованием заряженной проволоки, помещенной в ртуть в ванную с магнитом. При взаимодействии с магнитным полем металлический проводник начинал вращаться,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превращая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энергию электрического тока в механическую работу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24744"/>
            <a:ext cx="3467100" cy="4953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51720" y="26064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Опыт М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. Фарадея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24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8"/>
            <a:ext cx="8229600" cy="92867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rPr>
              <a:t>Изобретение Б.С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rPr>
              <a:t>. Якоби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1285860"/>
            <a:ext cx="4186808" cy="5000660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1834 год- русский ученый Б.С.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Якоби создал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первый электрический двигатель постоянного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тока.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его модели два электромагнита взаимодействовали между собой, вращая вал.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1839 году он же успешно испытал лодку, оснащенную ДПТ.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Дальнейшая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история этого силового агрегата, по сути – это совершенствование двигателя Якоби.</a:t>
            </a:r>
          </a:p>
          <a:p>
            <a:endParaRPr lang="ru-RU" dirty="0"/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19" y="1700808"/>
            <a:ext cx="4383095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8"/>
            <a:ext cx="8229600" cy="92867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rPr>
              <a:t>Особенности ДПТ</a:t>
            </a: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4139952" cy="453650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11960" y="1124744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Двигатель постоянного тока можно использовать как собственно двигатель и как генератор. </a:t>
            </a:r>
          </a:p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Регулирование скорости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вращения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достигается путем подключения в цепь переменного сопротивления.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3968" y="4154597"/>
            <a:ext cx="4464496" cy="20313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КПД двигателя постоянного тока зависит от его мощности. Маломощные модели отличаются низкой эффективностью с КПД порядка 40%, тогда как двигатели с мощностью 1000 кВт могут иметь КПД, достигающий 96%.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rPr>
              <a:t>Достоинства и недостатки ДПТ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3610744" cy="442535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Достоинства:</a:t>
            </a:r>
            <a:endParaRPr lang="ru-RU" b="1" dirty="0" smtClean="0">
              <a:solidFill>
                <a:srgbClr val="002060"/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простота конструкции;</a:t>
            </a:r>
          </a:p>
          <a:p>
            <a:pPr lvl="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легкость в управлении;</a:t>
            </a:r>
          </a:p>
          <a:p>
            <a:pPr lvl="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возможность регулирования частоты вращения вала;</a:t>
            </a:r>
          </a:p>
          <a:p>
            <a:pPr lvl="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легкий запуск (особенно у двигателей с последовательным возбуждением);</a:t>
            </a:r>
          </a:p>
          <a:p>
            <a:pPr lvl="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возможность использования в качестве генераторов;</a:t>
            </a:r>
          </a:p>
          <a:p>
            <a:pPr lvl="0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компактные размеры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716016" y="3284984"/>
            <a:ext cx="3960440" cy="341724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Недостатки:</a:t>
            </a:r>
          </a:p>
          <a:p>
            <a:pPr lvl="0">
              <a:buFont typeface="Wingdings" pitchFamily="2" charset="2"/>
              <a:buChar char="ü"/>
            </a:pPr>
            <a:r>
              <a:rPr lang="ru-RU" b="1" dirty="0">
                <a:solidFill>
                  <a:srgbClr val="002060"/>
                </a:solidFill>
              </a:rPr>
              <a:t>имеют «слабое звено» — графитовые щетки, которые быстро изнашиваются, что ограничивает срок службы;</a:t>
            </a:r>
          </a:p>
          <a:p>
            <a:pPr lvl="0">
              <a:buFont typeface="Wingdings" pitchFamily="2" charset="2"/>
              <a:buChar char="ü"/>
            </a:pPr>
            <a:r>
              <a:rPr lang="ru-RU" b="1" dirty="0">
                <a:solidFill>
                  <a:srgbClr val="002060"/>
                </a:solidFill>
              </a:rPr>
              <a:t>высокая себестоимость;</a:t>
            </a:r>
          </a:p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rgbClr val="002060"/>
                </a:solidFill>
              </a:rPr>
              <a:t>при подключении к сети требуют наличия выпрямителей тока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340768"/>
            <a:ext cx="2563590" cy="1884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rPr>
              <a:t>Работа ДПТ в режиме генератора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340768"/>
            <a:ext cx="4762872" cy="2548880"/>
          </a:xfrm>
        </p:spPr>
        <p:txBody>
          <a:bodyPr>
            <a:noAutofit/>
          </a:bodyPr>
          <a:lstStyle/>
          <a:p>
            <a:pPr marL="0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Принцип работы: При вращении вала вокруг оси ее левая и правая половинки проходят около южного или северного полюса магнитов. В них происходит смена направлений токов на противоположное так, что у каждого полюса они протекают в одну сторону.</a:t>
            </a:r>
          </a:p>
        </p:txBody>
      </p:sp>
      <p:pic>
        <p:nvPicPr>
          <p:cNvPr id="5" name="Рисунок 4" descr="1384800182_8ea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908720"/>
            <a:ext cx="3059832" cy="3029235"/>
          </a:xfrm>
          <a:prstGeom prst="rect">
            <a:avLst/>
          </a:prstGeom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11560" y="4456105"/>
            <a:ext cx="813690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-342900" algn="just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Чтобы поддерживать постоянную величину вырабатываемого напряжения, рамку изготавливают из нескольких витков — в зависимости от величины запланированного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напряжения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49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70609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rPr>
              <a:t>Работа ДПТ в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rPr>
              <a:t/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rPr>
              <a:t>режиме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rPr>
              <a:t>электродвигателя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052736"/>
            <a:ext cx="4752528" cy="158417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ДПТ по своему строению напоминает синхронный электродвигатель переменного тока, разница между ними только в типе потребляемого тока.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4032448" cy="216024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7" y="3140968"/>
            <a:ext cx="3347864" cy="3092615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3903871"/>
            <a:ext cx="594015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Принцип работы ДПТ основан на законе Ампера: если в магнитное поле поместить заряженную проволочную рамку, она начнет вращаться. Ток, проходя по ней, образует вокруг себя собственное магнитное поле, которое при контакте с внешним магнитным полем начнет вращать рамку.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443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Двигатель постоянного тока с внешним возбуждением</vt:lpstr>
      <vt:lpstr>Презентация PowerPoint</vt:lpstr>
      <vt:lpstr>Презентация PowerPoint</vt:lpstr>
      <vt:lpstr>Презентация PowerPoint</vt:lpstr>
      <vt:lpstr>Изобретение Б.С. Якоби</vt:lpstr>
      <vt:lpstr>Особенности ДПТ</vt:lpstr>
      <vt:lpstr>Достоинства и недостатки ДПТ</vt:lpstr>
      <vt:lpstr>Работа ДПТ в режиме генератора</vt:lpstr>
      <vt:lpstr>Работа ДПТ в  режиме электродвигателя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Преподаватель8</cp:lastModifiedBy>
  <cp:revision>17</cp:revision>
  <dcterms:modified xsi:type="dcterms:W3CDTF">2017-03-02T21:13:26Z</dcterms:modified>
</cp:coreProperties>
</file>